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F5D77-C2E5-435C-AE01-014C62D1C0C1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624A4-AF55-4C3F-8E1E-8A19674F0E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159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624A4-AF55-4C3F-8E1E-8A19674F0EE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00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667-C9F3-47F8-A9B1-D7A4BD32A3B7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0CBE-4BA8-475F-AEAA-F6425A64B8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667-C9F3-47F8-A9B1-D7A4BD32A3B7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0CBE-4BA8-475F-AEAA-F6425A64B8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667-C9F3-47F8-A9B1-D7A4BD32A3B7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0CBE-4BA8-475F-AEAA-F6425A64B8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667-C9F3-47F8-A9B1-D7A4BD32A3B7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0CBE-4BA8-475F-AEAA-F6425A64B8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667-C9F3-47F8-A9B1-D7A4BD32A3B7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0CBE-4BA8-475F-AEAA-F6425A64B8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667-C9F3-47F8-A9B1-D7A4BD32A3B7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0CBE-4BA8-475F-AEAA-F6425A64B8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667-C9F3-47F8-A9B1-D7A4BD32A3B7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0CBE-4BA8-475F-AEAA-F6425A64B8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667-C9F3-47F8-A9B1-D7A4BD32A3B7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0CBE-4BA8-475F-AEAA-F6425A64B8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667-C9F3-47F8-A9B1-D7A4BD32A3B7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0CBE-4BA8-475F-AEAA-F6425A64B8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667-C9F3-47F8-A9B1-D7A4BD32A3B7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0CBE-4BA8-475F-AEAA-F6425A64B8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667-C9F3-47F8-A9B1-D7A4BD32A3B7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0CBE-4BA8-475F-AEAA-F6425A64B84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70667-C9F3-47F8-A9B1-D7A4BD32A3B7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50CBE-4BA8-475F-AEAA-F6425A64B84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office.microsoft.com/cs-cz/images/results.aspx?qu=zem%C4%9B&amp;ex=1#ai:MP900442426|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17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607853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14600"/>
            <a:ext cx="2426568" cy="235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467544" y="486916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>
                <a:hlinkClick r:id="rId5"/>
              </a:rPr>
              <a:t>http://office.microsoft.com/cs-cz/images/results.aspx?qu=zem%C4%9B&amp;ex=1#ai:MP900442426|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63813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Předvádění na obrazovce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slunicko</dc:creator>
  <cp:lastModifiedBy>Nosková Ladislava</cp:lastModifiedBy>
  <cp:revision>3</cp:revision>
  <dcterms:created xsi:type="dcterms:W3CDTF">2013-03-07T09:47:37Z</dcterms:created>
  <dcterms:modified xsi:type="dcterms:W3CDTF">2013-09-23T16:50:30Z</dcterms:modified>
</cp:coreProperties>
</file>