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nohy&amp;ex=1#ai:MP900425200" TargetMode="External"/><Relationship Id="rId13" Type="http://schemas.openxmlformats.org/officeDocument/2006/relationships/hyperlink" Target="http://office.microsoft.com/cs-cz/images/results.aspx?qu=jablko&amp;ex=1#ai:MC900334330" TargetMode="External"/><Relationship Id="rId3" Type="http://schemas.openxmlformats.org/officeDocument/2006/relationships/hyperlink" Target="http://office.microsoft.com/cs-cz/images/results.aspx?qu=ko%C4%8Dka&amp;ex=1#ai:MC900440668|" TargetMode="External"/><Relationship Id="rId7" Type="http://schemas.openxmlformats.org/officeDocument/2006/relationships/hyperlink" Target="http://office.microsoft.com/cs-cz/images/results.aspx?qu=d&#237;t&#283;&amp;ex=1#ai:MP900422771" TargetMode="External"/><Relationship Id="rId12" Type="http://schemas.openxmlformats.org/officeDocument/2006/relationships/hyperlink" Target="http://office.microsoft.com/cs-cz/images/results.aspx?qu=jablko&amp;ex=1#ai:MC900439046|" TargetMode="External"/><Relationship Id="rId2" Type="http://schemas.openxmlformats.org/officeDocument/2006/relationships/hyperlink" Target="http://office.microsoft.com/cs-cz/images/results.aspx?qu=pes&amp;ex=1#ai:MC900438127|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office.microsoft.com/cs-cz/images/results.aspx?qu=jaro&amp;ex=1#ai:MP900433779" TargetMode="External"/><Relationship Id="rId11" Type="http://schemas.openxmlformats.org/officeDocument/2006/relationships/hyperlink" Target="http://office.microsoft.com/cs-cz/images/results.aspx?qu=vejce&amp;ex=1#ai:MC900347065" TargetMode="External"/><Relationship Id="rId5" Type="http://schemas.openxmlformats.org/officeDocument/2006/relationships/hyperlink" Target="http://office.microsoft.com/cs-cz/images/results.aspx?qu=lev&amp;ex=1#ai:MC900440667" TargetMode="External"/><Relationship Id="rId10" Type="http://schemas.openxmlformats.org/officeDocument/2006/relationships/hyperlink" Target="http://office.microsoft.com/cs-cz/images/results.aspx?qu=zmrzlina&amp;ex=1#ai:MP900422256" TargetMode="External"/><Relationship Id="rId4" Type="http://schemas.openxmlformats.org/officeDocument/2006/relationships/hyperlink" Target="http://office.microsoft.com/cs-cz/images/results.aspx?qu=zub&amp;ex=1#ai:MC900441807" TargetMode="External"/><Relationship Id="rId9" Type="http://schemas.openxmlformats.org/officeDocument/2006/relationships/hyperlink" Target="http://office.microsoft.com/cs-cz/images/results.aspx?qu=&#269;okol&#225;da&amp;ex=1#ai:MC900241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Množné číslo podstatných jmen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Blažková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88640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3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4122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Pojmenuj obrázek v čísle jednotném a utvoř číslo množné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23691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d</a:t>
            </a:r>
            <a:r>
              <a:rPr lang="cs-CZ" sz="2800" dirty="0" smtClean="0"/>
              <a:t>og - </a:t>
            </a:r>
            <a:r>
              <a:rPr lang="cs-CZ" sz="2800" dirty="0" err="1" smtClean="0"/>
              <a:t>dogs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3248050"/>
            <a:ext cx="182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t</a:t>
            </a:r>
            <a:r>
              <a:rPr lang="cs-CZ" sz="2800" dirty="0" err="1" smtClean="0"/>
              <a:t>oof</a:t>
            </a:r>
            <a:r>
              <a:rPr lang="cs-CZ" sz="2800" dirty="0" smtClean="0"/>
              <a:t> - </a:t>
            </a:r>
            <a:r>
              <a:rPr lang="cs-CZ" sz="2800" dirty="0" err="1" smtClean="0"/>
              <a:t>teef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9598" y="5851488"/>
            <a:ext cx="239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c</a:t>
            </a:r>
            <a:r>
              <a:rPr lang="cs-CZ" sz="2800" dirty="0" err="1" smtClean="0"/>
              <a:t>hild</a:t>
            </a:r>
            <a:r>
              <a:rPr lang="cs-CZ" sz="2800" dirty="0" smtClean="0"/>
              <a:t> - </a:t>
            </a:r>
            <a:r>
              <a:rPr lang="cs-CZ" sz="2800" dirty="0" err="1" smtClean="0"/>
              <a:t>children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315829" y="6113098"/>
            <a:ext cx="265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b</a:t>
            </a:r>
            <a:r>
              <a:rPr lang="cs-CZ" sz="2800" dirty="0" smtClean="0"/>
              <a:t>aby - </a:t>
            </a:r>
            <a:r>
              <a:rPr lang="cs-CZ" sz="2800" dirty="0" err="1" smtClean="0"/>
              <a:t>babies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714800" y="334920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cat</a:t>
            </a:r>
            <a:r>
              <a:rPr lang="cs-CZ" sz="2800" dirty="0" smtClean="0"/>
              <a:t> - </a:t>
            </a:r>
            <a:r>
              <a:rPr lang="cs-CZ" sz="2800" dirty="0" err="1" smtClean="0"/>
              <a:t>cats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01428" y="3123758"/>
            <a:ext cx="2147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l</a:t>
            </a:r>
            <a:r>
              <a:rPr lang="cs-CZ" sz="2800" dirty="0" err="1" smtClean="0"/>
              <a:t>ion</a:t>
            </a:r>
            <a:r>
              <a:rPr lang="cs-CZ" sz="2800" dirty="0" smtClean="0"/>
              <a:t> - </a:t>
            </a:r>
            <a:r>
              <a:rPr lang="cs-CZ" sz="2800" dirty="0" err="1" smtClean="0"/>
              <a:t>lions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01428" y="6179273"/>
            <a:ext cx="200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f</a:t>
            </a:r>
            <a:r>
              <a:rPr lang="cs-CZ" sz="2800" dirty="0" err="1" smtClean="0"/>
              <a:t>oot</a:t>
            </a:r>
            <a:r>
              <a:rPr lang="cs-CZ" sz="2800" dirty="0" smtClean="0"/>
              <a:t> - </a:t>
            </a:r>
            <a:r>
              <a:rPr lang="cs-CZ" sz="2800" dirty="0" err="1" smtClean="0"/>
              <a:t>feet</a:t>
            </a:r>
            <a:endParaRPr lang="cs-CZ" sz="2800" dirty="0"/>
          </a:p>
        </p:txBody>
      </p:sp>
      <p:pic>
        <p:nvPicPr>
          <p:cNvPr id="2050" name="Picture 2" descr="C:\Users\andrbl\AppData\Local\Microsoft\Windows\Temporary Internet Files\Content.IE5\KWH0B5P3\MC90044066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7" y="1682747"/>
            <a:ext cx="1307359" cy="130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drbl\AppData\Local\Microsoft\Windows\Temporary Internet Files\Content.IE5\447QUNPR\MC9004406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747" y="1607816"/>
            <a:ext cx="1382290" cy="138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drbl\AppData\Local\Microsoft\Windows\Temporary Internet Files\Content.IE5\SEH6H2H8\MC90044066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694" y="1416587"/>
            <a:ext cx="1450730" cy="145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ndrbl\AppData\Local\Microsoft\Windows\Temporary Internet Files\Content.IE5\3RTR7QPD\MC90044180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359" y="1571463"/>
            <a:ext cx="1454995" cy="14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ndrbl\AppData\Local\Microsoft\Windows\Temporary Internet Files\Content.IE5\447QUNPR\MP90043377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88" y="3898722"/>
            <a:ext cx="1256892" cy="188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ndrbl\AppData\Local\Microsoft\Windows\Temporary Internet Files\Content.IE5\KWH0B5P3\MP90042277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361" y="4353014"/>
            <a:ext cx="1613292" cy="161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54" y="3925423"/>
            <a:ext cx="2102780" cy="210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2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4122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Najdi správný obrázek – odpověď na otázku.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1292" y="1555376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Can</a:t>
            </a:r>
            <a:r>
              <a:rPr lang="cs-CZ" sz="2800" dirty="0" smtClean="0"/>
              <a:t> I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six</a:t>
            </a:r>
            <a:r>
              <a:rPr lang="cs-CZ" sz="2800" dirty="0" smtClean="0"/>
              <a:t> </a:t>
            </a:r>
            <a:r>
              <a:rPr lang="cs-CZ" sz="2800" dirty="0" err="1" smtClean="0"/>
              <a:t>chocolates</a:t>
            </a:r>
            <a:r>
              <a:rPr lang="cs-CZ" sz="2800" dirty="0"/>
              <a:t>?</a:t>
            </a:r>
          </a:p>
        </p:txBody>
      </p:sp>
      <p:pic>
        <p:nvPicPr>
          <p:cNvPr id="3075" name="Picture 3" descr="C:\Users\andrbl\AppData\Local\Microsoft\Windows\Temporary Internet Files\Content.IE5\KWH0B5P3\MC9002412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116" y="3734160"/>
            <a:ext cx="1819656" cy="12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323818" y="2463638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Can</a:t>
            </a:r>
            <a:r>
              <a:rPr lang="cs-CZ" sz="2800" dirty="0" smtClean="0"/>
              <a:t> I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three</a:t>
            </a:r>
            <a:r>
              <a:rPr lang="cs-CZ" sz="2800" dirty="0" smtClean="0"/>
              <a:t> </a:t>
            </a:r>
            <a:r>
              <a:rPr lang="cs-CZ" sz="2800" dirty="0" err="1" smtClean="0"/>
              <a:t>ice</a:t>
            </a:r>
            <a:r>
              <a:rPr lang="cs-CZ" sz="2800" dirty="0" smtClean="0"/>
              <a:t> </a:t>
            </a:r>
            <a:r>
              <a:rPr lang="cs-CZ" sz="2800" dirty="0" err="1" smtClean="0"/>
              <a:t>creams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3076" name="Picture 4" descr="C:\Users\andrbl\AppData\Local\Microsoft\Windows\Temporary Internet Files\Content.IE5\UDCHN7ED\MP9004222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63" y="4476156"/>
            <a:ext cx="1551708" cy="156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288710" y="3284984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Can</a:t>
            </a:r>
            <a:r>
              <a:rPr lang="cs-CZ" sz="2800" dirty="0" smtClean="0"/>
              <a:t> I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apples</a:t>
            </a:r>
            <a:r>
              <a:rPr lang="cs-CZ" sz="2800" dirty="0" smtClean="0"/>
              <a:t> ?</a:t>
            </a:r>
            <a:endParaRPr lang="cs-CZ" sz="2800" dirty="0"/>
          </a:p>
        </p:txBody>
      </p:sp>
      <p:pic>
        <p:nvPicPr>
          <p:cNvPr id="3078" name="Picture 6" descr="C:\Users\andrbl\AppData\Local\Microsoft\Windows\Temporary Internet Files\Content.IE5\KWH0B5P3\MC90043904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668" y="4941168"/>
            <a:ext cx="1460828" cy="139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609189" y="1816986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Can</a:t>
            </a:r>
            <a:r>
              <a:rPr lang="cs-CZ" sz="2800" dirty="0" smtClean="0"/>
              <a:t> I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eight</a:t>
            </a:r>
            <a:r>
              <a:rPr lang="cs-CZ" sz="2800" dirty="0" smtClean="0"/>
              <a:t> </a:t>
            </a:r>
            <a:r>
              <a:rPr lang="cs-CZ" sz="2800" dirty="0" err="1" smtClean="0"/>
              <a:t>oranges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3079" name="Picture 7" descr="C:\Users\andrbl\AppData\Local\Microsoft\Windows\Temporary Internet Files\Content.IE5\3IOIVOXX\MC9003343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07" y="4733990"/>
            <a:ext cx="1818742" cy="130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4503257" y="2905780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Can</a:t>
            </a:r>
            <a:r>
              <a:rPr lang="cs-CZ" sz="2800" dirty="0" smtClean="0"/>
              <a:t> I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twelve</a:t>
            </a:r>
            <a:r>
              <a:rPr lang="cs-CZ" sz="2800" dirty="0" smtClean="0"/>
              <a:t> </a:t>
            </a:r>
            <a:r>
              <a:rPr lang="cs-CZ" sz="2800" dirty="0" err="1" smtClean="0"/>
              <a:t>eggs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3080" name="Picture 8" descr="C:\Users\andrbl\AppData\Local\Microsoft\Windows\Temporary Internet Files\Content.IE5\YA75R9KV\MC9003470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76" y="5495228"/>
            <a:ext cx="1851660" cy="108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0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  <p:bldP spid="21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7730"/>
            <a:ext cx="8305800" cy="81898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Použité obrázky: Klipart Microsoft Office 2010</a:t>
            </a: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539552" y="1196752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http://office.microsoft.com/cs-cz/images/results.aspx?qu=pes&amp;ex=1#ai:MC900438127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|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hlinkClick r:id="rId3"/>
              </a:rPr>
              <a:t>http://office.microsoft.com/cs-cz/images/results.aspx?qu=ko%C4%8Dka&amp;ex=1#ai:MC900440668|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office.microsoft.com/cs-cz/images/results.aspx?qu=zub&amp;ex=1#ai:MC900441807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office.microsoft.com/cs-cz/images/results.aspx?qu=lev&amp;ex=1#ai:MC900440667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office.microsoft.com/cs-cz/images/results.aspx?qu=jaro&amp;ex=1#ai:MP900433779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office.microsoft.com/cs-cz/images/results.aspx?qu=dítě&amp;ex=1#ai:MP900422771</a:t>
            </a:r>
            <a:endParaRPr lang="cs-CZ" sz="1400" dirty="0" smtClean="0"/>
          </a:p>
          <a:p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office.microsoft.com/cs-cz/images/results.aspx?qu=nohy&amp;ex=1#ai:MP900425200</a:t>
            </a:r>
            <a:endParaRPr lang="cs-CZ" sz="1400" dirty="0" smtClean="0"/>
          </a:p>
          <a:p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office.microsoft.com/cs-cz/images/results.aspx?qu=čokoláda&amp;ex=1#ai:MC90024129</a:t>
            </a:r>
            <a:endParaRPr lang="cs-CZ" sz="1400" dirty="0" smtClean="0"/>
          </a:p>
          <a:p>
            <a:r>
              <a:rPr lang="cs-CZ" sz="1400" dirty="0">
                <a:hlinkClick r:id="rId10"/>
              </a:rPr>
              <a:t>http://</a:t>
            </a:r>
            <a:r>
              <a:rPr lang="cs-CZ" sz="1400" dirty="0" smtClean="0">
                <a:hlinkClick r:id="rId10"/>
              </a:rPr>
              <a:t>office.microsoft.com/cs-cz/images/results.aspx?qu=zmrzlina&amp;ex=1#ai:MP900422256</a:t>
            </a:r>
            <a:endParaRPr lang="cs-CZ" sz="1400" dirty="0" smtClean="0"/>
          </a:p>
          <a:p>
            <a:r>
              <a:rPr lang="cs-CZ" sz="1400" dirty="0">
                <a:hlinkClick r:id="rId11"/>
              </a:rPr>
              <a:t>http://</a:t>
            </a:r>
            <a:r>
              <a:rPr lang="cs-CZ" sz="1400" dirty="0" smtClean="0">
                <a:hlinkClick r:id="rId11"/>
              </a:rPr>
              <a:t>office.microsoft.com/cs-cz/images/results.aspx?qu=vejce&amp;ex=1#ai:MC900347065</a:t>
            </a:r>
            <a:endParaRPr lang="cs-CZ" sz="1400" dirty="0" smtClean="0"/>
          </a:p>
          <a:p>
            <a:r>
              <a:rPr lang="cs-CZ" sz="1400" dirty="0">
                <a:hlinkClick r:id="rId12"/>
              </a:rPr>
              <a:t>http://office.microsoft.com/cs-cz/images/results.aspx?qu=jablko&amp;ex=1#ai:MC900439046</a:t>
            </a:r>
            <a:r>
              <a:rPr lang="cs-CZ" sz="1400" dirty="0" smtClean="0">
                <a:hlinkClick r:id="rId12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3"/>
              </a:rPr>
              <a:t>http://office.microsoft.com/cs-cz/images/results.aspx?qu=jablko&amp;ex=1#ai:MC900334330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210</TotalTime>
  <Words>121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Došky</vt:lpstr>
      <vt:lpstr>Množné číslo podstatných jmen</vt:lpstr>
      <vt:lpstr>Pojmenuj obrázek v čísle jednotném a utvoř číslo množné</vt:lpstr>
      <vt:lpstr>Najdi správný obrázek – odpověď na otázku.</vt:lpstr>
      <vt:lpstr>Použité obrázky: Klipart Microsoft Office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Andrýsková Blanka</dc:creator>
  <cp:lastModifiedBy>Nosková Ladislava</cp:lastModifiedBy>
  <cp:revision>12</cp:revision>
  <dcterms:created xsi:type="dcterms:W3CDTF">2013-03-13T12:01:29Z</dcterms:created>
  <dcterms:modified xsi:type="dcterms:W3CDTF">2013-09-21T20:29:10Z</dcterms:modified>
</cp:coreProperties>
</file>