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4897C48-DC3E-4B1A-AACC-9015F73F0F12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83674E0-96BC-4D42-9F52-319264DBD58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office.microsoft.com/cs-cz/images/results.aspx?qu=jablko&amp;ex=1#ai:MC900441708" TargetMode="External"/><Relationship Id="rId13" Type="http://schemas.openxmlformats.org/officeDocument/2006/relationships/hyperlink" Target="http://office.microsoft.com/cs-cz/images/results.aspx?qu=raj%C4%8De&amp;ex=1#ai:MC900441781|" TargetMode="External"/><Relationship Id="rId3" Type="http://schemas.openxmlformats.org/officeDocument/2006/relationships/hyperlink" Target="http://office.microsoft.com/cs-cz/images/results.aspx?qu=ban&#225;ny&amp;ex=1#ai:MC900441718" TargetMode="External"/><Relationship Id="rId7" Type="http://schemas.openxmlformats.org/officeDocument/2006/relationships/hyperlink" Target="http://office.microsoft.com/cs-cz/images/results.aspx?qu=hrozen&amp;ex=1#ai:MC900441744" TargetMode="External"/><Relationship Id="rId12" Type="http://schemas.openxmlformats.org/officeDocument/2006/relationships/hyperlink" Target="http://office.microsoft.com/cs-cz/images/results.aspx?qu=brambory&amp;ex=1#ai:MC900331282" TargetMode="External"/><Relationship Id="rId2" Type="http://schemas.openxmlformats.org/officeDocument/2006/relationships/hyperlink" Target="http://office.microsoft.com/cs-cz/images/results.aspx?qu=pomeran&#269;&amp;ex=1#ai:MC90044172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office.microsoft.com/cs-cz/images/results.aspx?qu=broskev&amp;ex=1#ai:MC900436905" TargetMode="External"/><Relationship Id="rId11" Type="http://schemas.openxmlformats.org/officeDocument/2006/relationships/hyperlink" Target="http://office.microsoft.com/cs-cz/images/results.aspx?qu=paprika&amp;ex=1#ai:MC900441782|" TargetMode="External"/><Relationship Id="rId5" Type="http://schemas.openxmlformats.org/officeDocument/2006/relationships/hyperlink" Target="http://office.microsoft.com/cs-cz/images/results.aspx?qu=hru%C5%A1ka&amp;ex=1#ai:MC900436906" TargetMode="External"/><Relationship Id="rId15" Type="http://schemas.openxmlformats.org/officeDocument/2006/relationships/hyperlink" Target="http://office.microsoft.com/cs-cz/images/results.aspx?qu=fazole&amp;ex=1#ai:MC900215377|" TargetMode="External"/><Relationship Id="rId10" Type="http://schemas.openxmlformats.org/officeDocument/2006/relationships/hyperlink" Target="http://office.microsoft.com/cs-cz/images/results.aspx?qu=okurek&amp;ex=1#ai:MC900112422" TargetMode="External"/><Relationship Id="rId4" Type="http://schemas.openxmlformats.org/officeDocument/2006/relationships/hyperlink" Target="http://office.microsoft.com/cs-cz/images/results.aspx?qu=jahoda&amp;ex=1#ai:MC900436899" TargetMode="External"/><Relationship Id="rId9" Type="http://schemas.openxmlformats.org/officeDocument/2006/relationships/hyperlink" Target="http://office.microsoft.com/cs-cz/images/results.aspx?qu=mrkev&amp;ex=1#ai:MC900441780" TargetMode="External"/><Relationship Id="rId14" Type="http://schemas.openxmlformats.org/officeDocument/2006/relationships/hyperlink" Target="http://office.microsoft.com/cs-cz/images/results.aspx?qu=cibule&amp;ex=1#ai:MC900112836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Neurčitý člen a, </a:t>
            </a:r>
            <a:r>
              <a:rPr lang="cs-CZ" dirty="0" err="1" smtClean="0"/>
              <a:t>an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(ovoce a zelenina)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Anna Blažková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12" y="188640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3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Pojmenuj obrázek a doplň neurčitý člen a, </a:t>
            </a:r>
            <a:r>
              <a:rPr lang="cs-CZ" dirty="0" err="1" smtClean="0"/>
              <a:t>an</a:t>
            </a:r>
            <a:endParaRPr lang="cs-CZ" dirty="0"/>
          </a:p>
        </p:txBody>
      </p:sp>
      <p:pic>
        <p:nvPicPr>
          <p:cNvPr id="1026" name="Picture 2" descr="C:\Users\andrbl\AppData\Local\Microsoft\Windows\Temporary Internet Files\Content.IE5\SEH6H2H8\MC90044172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1318419" cy="131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drbl\AppData\Local\Microsoft\Windows\Temporary Internet Files\Content.IE5\3RTR7QPD\MC9004417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953" y="460339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drbl\AppData\Local\Microsoft\Windows\Temporary Internet Files\Content.IE5\SEH6H2H8\MC9004417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1587624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ndrbl\AppData\Local\Microsoft\Windows\Temporary Internet Files\Content.IE5\3IOIVOXX\MC900436899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611" y="1628800"/>
            <a:ext cx="1361306" cy="13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drbl\AppData\Local\Microsoft\Windows\Temporary Internet Files\Content.IE5\4KFUP5SO\MC900441744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747" y="4545124"/>
            <a:ext cx="1803648" cy="18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67544" y="3236915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orange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932040" y="518533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a </a:t>
            </a:r>
            <a:r>
              <a:rPr lang="cs-CZ" sz="2800" dirty="0" err="1" smtClean="0"/>
              <a:t>pear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582555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a </a:t>
            </a:r>
            <a:r>
              <a:rPr lang="cs-CZ" sz="2800" dirty="0" err="1" smtClean="0"/>
              <a:t>peach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851747" y="602344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a </a:t>
            </a:r>
            <a:r>
              <a:rPr lang="cs-CZ" sz="2800" dirty="0" err="1" smtClean="0"/>
              <a:t>grapes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51747" y="361081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a </a:t>
            </a:r>
            <a:r>
              <a:rPr lang="cs-CZ" sz="2800" dirty="0" err="1" smtClean="0"/>
              <a:t>banana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601428" y="3123758"/>
            <a:ext cx="2147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a </a:t>
            </a:r>
            <a:r>
              <a:rPr lang="cs-CZ" sz="2800" dirty="0" err="1" smtClean="0"/>
              <a:t>strawberry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951953" y="6179273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apple</a:t>
            </a:r>
            <a:endParaRPr lang="cs-CZ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542" y="3498525"/>
            <a:ext cx="1483665" cy="14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91" y="4084394"/>
            <a:ext cx="1591445" cy="1591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2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Pojmenuj obrázek a doplň neurčitý člen a, </a:t>
            </a:r>
            <a:r>
              <a:rPr lang="cs-CZ" dirty="0" err="1" smtClean="0"/>
              <a:t>an</a:t>
            </a:r>
            <a:endParaRPr lang="cs-CZ" dirty="0"/>
          </a:p>
        </p:txBody>
      </p:sp>
      <p:pic>
        <p:nvPicPr>
          <p:cNvPr id="1026" name="Picture 2" descr="C:\Users\andrbl\AppData\Local\Microsoft\Windows\Temporary Internet Files\Content.IE5\447QUNPR\MC90044178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drbl\AppData\Local\Microsoft\Windows\Temporary Internet Files\Content.IE5\3RTR7QPD\MC9001124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1484784"/>
            <a:ext cx="204514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drbl\AppData\Local\Microsoft\Windows\Temporary Internet Files\Content.IE5\YA75R9KV\MC90044178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574" y="1263275"/>
            <a:ext cx="1621905" cy="162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ndrbl\AppData\Local\Microsoft\Windows\Temporary Internet Files\Content.IE5\447QUNPR\MC90044178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41" y="4040996"/>
            <a:ext cx="1443608" cy="14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drbl\AppData\Local\Microsoft\Windows\Temporary Internet Files\Content.IE5\UDCHN7ED\MC9001128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8910"/>
            <a:ext cx="2006280" cy="144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ndrbl\AppData\Local\Microsoft\Windows\Temporary Internet Files\Content.IE5\4KFUP5SO\MC90033128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348880"/>
            <a:ext cx="1580934" cy="125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ndrbl\AppData\Local\Microsoft\Windows\Temporary Internet Files\Content.IE5\UDCHN7ED\MC90021537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95" y="4509120"/>
            <a:ext cx="1764751" cy="124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83241" y="3212976"/>
            <a:ext cx="144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 </a:t>
            </a:r>
            <a:r>
              <a:rPr lang="cs-CZ" sz="2800" dirty="0" err="1" smtClean="0"/>
              <a:t>carrot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55777" y="2914698"/>
            <a:ext cx="2189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 </a:t>
            </a:r>
            <a:r>
              <a:rPr lang="cs-CZ" sz="2800" dirty="0" err="1" smtClean="0"/>
              <a:t>cucumber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1214" y="5847653"/>
            <a:ext cx="1766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 </a:t>
            </a:r>
            <a:r>
              <a:rPr lang="cs-CZ" sz="2800" dirty="0" err="1" smtClean="0"/>
              <a:t>tomato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063709" y="5359491"/>
            <a:ext cx="144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onion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2883701"/>
            <a:ext cx="172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 </a:t>
            </a:r>
            <a:r>
              <a:rPr lang="cs-CZ" sz="2800" dirty="0" err="1" smtClean="0"/>
              <a:t>pepper</a:t>
            </a:r>
            <a:endParaRPr lang="cs-CZ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12479" y="3688223"/>
            <a:ext cx="1888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 </a:t>
            </a:r>
            <a:r>
              <a:rPr lang="cs-CZ" sz="2800" dirty="0" err="1" smtClean="0"/>
              <a:t>potatoe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585938" y="5895975"/>
            <a:ext cx="144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 </a:t>
            </a:r>
            <a:r>
              <a:rPr lang="cs-CZ" sz="2800" dirty="0" err="1" smtClean="0"/>
              <a:t>bean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8797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8305800" cy="3399101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office.microsoft.com/cs-cz/images/results.aspx?qu=pomeranč&amp;ex=1#ai:MC900441720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office.microsoft.com/cs-cz/images/results.aspx?qu=banány&amp;ex=1#ai:MC900441718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office.microsoft.com/cs-cz/images/results.aspx?qu=jahoda&amp;ex=1#ai:MC900436899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office.microsoft.com/cs-cz/images/results.aspx?qu=hru%C5%A1ka&amp;ex=1#ai:MC900436906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office.microsoft.com/cs-cz/images/results.aspx?qu=broskev&amp;ex=1#ai:MC900436905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office.microsoft.com/cs-cz/images/results.aspx?qu=hrozen&amp;ex=1#ai:MC900441744</a:t>
            </a:r>
            <a:endParaRPr lang="cs-CZ" dirty="0" smtClean="0"/>
          </a:p>
          <a:p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office.microsoft.com/cs-cz/images/results.aspx?qu=jablko&amp;ex=1#ai:MC900441708</a:t>
            </a:r>
            <a:endParaRPr lang="cs-CZ" dirty="0" smtClean="0"/>
          </a:p>
          <a:p>
            <a:r>
              <a:rPr lang="cs-CZ" dirty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office.microsoft.com/cs-cz/images/results.aspx?qu=mrkev&amp;ex=1#ai:MC900441780</a:t>
            </a:r>
            <a:endParaRPr lang="cs-CZ" dirty="0" smtClean="0"/>
          </a:p>
          <a:p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office.microsoft.com/cs-cz/images/results.aspx?qu=okurek&amp;ex=1#ai:MC900112422</a:t>
            </a:r>
            <a:endParaRPr lang="cs-CZ" dirty="0" smtClean="0"/>
          </a:p>
          <a:p>
            <a:r>
              <a:rPr lang="cs-CZ" dirty="0">
                <a:hlinkClick r:id="rId11"/>
              </a:rPr>
              <a:t>http://office.microsoft.com/cs-cz/images/results.aspx?qu=paprika&amp;ex=1#ai:MC900441782</a:t>
            </a:r>
            <a:r>
              <a:rPr lang="cs-CZ" dirty="0" smtClean="0">
                <a:hlinkClick r:id="rId11"/>
              </a:rPr>
              <a:t>|</a:t>
            </a:r>
            <a:endParaRPr lang="cs-CZ" dirty="0" smtClean="0"/>
          </a:p>
          <a:p>
            <a:r>
              <a:rPr lang="cs-CZ" dirty="0">
                <a:hlinkClick r:id="rId12"/>
              </a:rPr>
              <a:t>http://</a:t>
            </a:r>
            <a:r>
              <a:rPr lang="cs-CZ" dirty="0" smtClean="0">
                <a:hlinkClick r:id="rId12"/>
              </a:rPr>
              <a:t>office.microsoft.com/cs-cz/images/results.aspx?qu=brambory&amp;ex=1#ai:MC900331282</a:t>
            </a:r>
            <a:endParaRPr lang="cs-CZ" dirty="0" smtClean="0"/>
          </a:p>
          <a:p>
            <a:r>
              <a:rPr lang="cs-CZ" dirty="0">
                <a:hlinkClick r:id="rId13"/>
              </a:rPr>
              <a:t>http://office.microsoft.com/cs-cz/images/results.aspx?qu=raj%C4%8De&amp;ex=1#ai:MC900441781</a:t>
            </a:r>
            <a:r>
              <a:rPr lang="cs-CZ" dirty="0" smtClean="0">
                <a:hlinkClick r:id="rId13"/>
              </a:rPr>
              <a:t>|</a:t>
            </a:r>
            <a:endParaRPr lang="cs-CZ" dirty="0" smtClean="0"/>
          </a:p>
          <a:p>
            <a:r>
              <a:rPr lang="cs-CZ" dirty="0">
                <a:hlinkClick r:id="rId14"/>
              </a:rPr>
              <a:t>http://office.microsoft.com/cs-cz/images/results.aspx?qu=cibule&amp;ex=1#ai:MC900112836</a:t>
            </a:r>
            <a:r>
              <a:rPr lang="cs-CZ" dirty="0" smtClean="0">
                <a:hlinkClick r:id="rId14"/>
              </a:rPr>
              <a:t>|</a:t>
            </a:r>
            <a:endParaRPr lang="cs-CZ" dirty="0" smtClean="0"/>
          </a:p>
          <a:p>
            <a:r>
              <a:rPr lang="cs-CZ" dirty="0">
                <a:hlinkClick r:id="rId15"/>
              </a:rPr>
              <a:t>http://office.microsoft.com/cs-cz/images/results.aspx?qu=fazole&amp;ex=1#ai:MC900215377|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7200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Použité obrázky: Klipart Microsoft Office 2010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8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81</TotalTime>
  <Words>106</Words>
  <Application>Microsoft Office PowerPoint</Application>
  <PresentationFormat>Předvádění na obrazovce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Došky</vt:lpstr>
      <vt:lpstr>Neurčitý člen a, an (ovoce a zelenina)</vt:lpstr>
      <vt:lpstr>Pojmenuj obrázek a doplň neurčitý člen a, an</vt:lpstr>
      <vt:lpstr>Pojmenuj obrázek a doplň neurčitý člen a, an</vt:lpstr>
      <vt:lpstr>Použité obrázky: Klipart Microsoft Office 2010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Andrýsková Blanka</dc:creator>
  <cp:lastModifiedBy>Nosková Ladislava</cp:lastModifiedBy>
  <cp:revision>7</cp:revision>
  <dcterms:created xsi:type="dcterms:W3CDTF">2013-03-13T12:01:29Z</dcterms:created>
  <dcterms:modified xsi:type="dcterms:W3CDTF">2013-09-21T20:25:01Z</dcterms:modified>
</cp:coreProperties>
</file>