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344" r:id="rId1"/>
  </p:sldMasterIdLst>
  <p:sldIdLst>
    <p:sldId id="257" r:id="rId2"/>
    <p:sldId id="260" r:id="rId3"/>
    <p:sldId id="261" r:id="rId4"/>
    <p:sldId id="259" r:id="rId5"/>
    <p:sldId id="258" r:id="rId6"/>
    <p:sldId id="262" r:id="rId7"/>
    <p:sldId id="263" r:id="rId8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8" autoAdjust="0"/>
    <p:restoredTop sz="86391" autoAdjust="0"/>
  </p:normalViewPr>
  <p:slideViewPr>
    <p:cSldViewPr>
      <p:cViewPr varScale="1">
        <p:scale>
          <a:sx n="94" d="100"/>
          <a:sy n="94" d="100"/>
        </p:scale>
        <p:origin x="-20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FC36B-9B5B-4201-BAF4-3E43025CBAE2}" type="datetimeFigureOut">
              <a:rPr lang="cs-CZ" smtClean="0"/>
              <a:t>11.2.2019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4C2FC-A686-4E28-AABA-1D9A1645AA27}" type="slidenum">
              <a:rPr lang="cs-CZ" smtClean="0"/>
              <a:t>‹#›</a:t>
            </a:fld>
            <a:endParaRPr lang="cs-CZ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FC36B-9B5B-4201-BAF4-3E43025CBAE2}" type="datetimeFigureOut">
              <a:rPr lang="cs-CZ" smtClean="0"/>
              <a:t>11.2.2019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4C2FC-A686-4E28-AABA-1D9A1645AA27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FC36B-9B5B-4201-BAF4-3E43025CBAE2}" type="datetimeFigureOut">
              <a:rPr lang="cs-CZ" smtClean="0"/>
              <a:t>11.2.2019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4C2FC-A686-4E28-AABA-1D9A1645AA27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FC36B-9B5B-4201-BAF4-3E43025CBAE2}" type="datetimeFigureOut">
              <a:rPr lang="cs-CZ" smtClean="0"/>
              <a:t>11.2.2019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4C2FC-A686-4E28-AABA-1D9A1645AA27}" type="slidenum">
              <a:rPr lang="cs-CZ" smtClean="0"/>
              <a:t>‹#›</a:t>
            </a:fld>
            <a:endParaRPr lang="cs-CZ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FC36B-9B5B-4201-BAF4-3E43025CBAE2}" type="datetimeFigureOut">
              <a:rPr lang="cs-CZ" smtClean="0"/>
              <a:t>11.2.2019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4C2FC-A686-4E28-AABA-1D9A1645AA27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FC36B-9B5B-4201-BAF4-3E43025CBAE2}" type="datetimeFigureOut">
              <a:rPr lang="cs-CZ" smtClean="0"/>
              <a:t>11.2.2019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4C2FC-A686-4E28-AABA-1D9A1645AA27}" type="slidenum">
              <a:rPr lang="cs-CZ" smtClean="0"/>
              <a:t>‹#›</a:t>
            </a:fld>
            <a:endParaRPr lang="cs-CZ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FC36B-9B5B-4201-BAF4-3E43025CBAE2}" type="datetimeFigureOut">
              <a:rPr lang="cs-CZ" smtClean="0"/>
              <a:t>11.2.2019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4C2FC-A686-4E28-AABA-1D9A1645AA27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FC36B-9B5B-4201-BAF4-3E43025CBAE2}" type="datetimeFigureOut">
              <a:rPr lang="cs-CZ" smtClean="0"/>
              <a:t>11.2.2019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4C2FC-A686-4E28-AABA-1D9A1645AA27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FC36B-9B5B-4201-BAF4-3E43025CBAE2}" type="datetimeFigureOut">
              <a:rPr lang="cs-CZ" smtClean="0"/>
              <a:t>11.2.2019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4C2FC-A686-4E28-AABA-1D9A1645AA27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FC36B-9B5B-4201-BAF4-3E43025CBAE2}" type="datetimeFigureOut">
              <a:rPr lang="cs-CZ" smtClean="0"/>
              <a:t>11.2.2019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4C2FC-A686-4E28-AABA-1D9A1645AA27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FC36B-9B5B-4201-BAF4-3E43025CBAE2}" type="datetimeFigureOut">
              <a:rPr lang="cs-CZ" smtClean="0"/>
              <a:t>11.2.2019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4C2FC-A686-4E28-AABA-1D9A1645AA27}" type="slidenum">
              <a:rPr lang="cs-CZ" smtClean="0"/>
              <a:t>‹#›</a:t>
            </a:fld>
            <a:endParaRPr lang="cs-CZ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4C7FC36B-9B5B-4201-BAF4-3E43025CBAE2}" type="datetimeFigureOut">
              <a:rPr lang="cs-CZ" smtClean="0"/>
              <a:t>11.2.2019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5F4C2FC-A686-4E28-AABA-1D9A1645AA27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45" r:id="rId1"/>
    <p:sldLayoutId id="2147484346" r:id="rId2"/>
    <p:sldLayoutId id="2147484347" r:id="rId3"/>
    <p:sldLayoutId id="2147484348" r:id="rId4"/>
    <p:sldLayoutId id="2147484349" r:id="rId5"/>
    <p:sldLayoutId id="2147484350" r:id="rId6"/>
    <p:sldLayoutId id="2147484351" r:id="rId7"/>
    <p:sldLayoutId id="2147484352" r:id="rId8"/>
    <p:sldLayoutId id="2147484353" r:id="rId9"/>
    <p:sldLayoutId id="2147484354" r:id="rId10"/>
    <p:sldLayoutId id="2147484355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3600" b="1" dirty="0" smtClean="0"/>
              <a:t> </a:t>
            </a:r>
            <a:br>
              <a:rPr lang="cs-CZ" sz="3600" b="1" dirty="0" smtClean="0"/>
            </a:br>
            <a:r>
              <a:rPr lang="cs-CZ" sz="3600" b="1" dirty="0" smtClean="0">
                <a:solidFill>
                  <a:srgbClr val="00B0F0"/>
                </a:solidFill>
              </a:rPr>
              <a:t>Základní </a:t>
            </a:r>
            <a:r>
              <a:rPr lang="cs-CZ" sz="3600" b="1" dirty="0">
                <a:solidFill>
                  <a:srgbClr val="00B0F0"/>
                </a:solidFill>
              </a:rPr>
              <a:t>škola </a:t>
            </a:r>
            <a:r>
              <a:rPr lang="cs-CZ" sz="3600" b="1" dirty="0" smtClean="0">
                <a:solidFill>
                  <a:srgbClr val="00B0F0"/>
                </a:solidFill>
              </a:rPr>
              <a:t>Ořechov</a:t>
            </a:r>
            <a:br>
              <a:rPr lang="cs-CZ" sz="3600" b="1" dirty="0" smtClean="0">
                <a:solidFill>
                  <a:srgbClr val="00B0F0"/>
                </a:solidFill>
              </a:rPr>
            </a:br>
            <a:r>
              <a:rPr lang="cs-CZ" sz="3600" b="1" dirty="0" smtClean="0">
                <a:solidFill>
                  <a:srgbClr val="00B0F0"/>
                </a:solidFill>
              </a:rPr>
              <a:t>škola s radostí…</a:t>
            </a:r>
            <a:br>
              <a:rPr lang="cs-CZ" sz="3600" b="1" dirty="0" smtClean="0">
                <a:solidFill>
                  <a:srgbClr val="00B0F0"/>
                </a:solidFill>
              </a:rPr>
            </a:br>
            <a:endParaRPr lang="cs-CZ" sz="2800" b="1" dirty="0">
              <a:solidFill>
                <a:srgbClr val="00B0F0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sz="quarter" idx="13"/>
          </p:nvPr>
        </p:nvSpPr>
        <p:spPr>
          <a:prstGeom prst="rect">
            <a:avLst/>
          </a:prstGeom>
        </p:spPr>
        <p:txBody>
          <a:bodyPr>
            <a:noAutofit/>
          </a:bodyPr>
          <a:lstStyle/>
          <a:p>
            <a:pPr marL="365760" lvl="1" indent="0">
              <a:buNone/>
            </a:pPr>
            <a:r>
              <a:rPr lang="cs-CZ" sz="2400" b="1" i="1" dirty="0"/>
              <a:t> </a:t>
            </a:r>
            <a:r>
              <a:rPr lang="cs-CZ" sz="2400" b="1" i="1" dirty="0" smtClean="0"/>
              <a:t>                </a:t>
            </a:r>
            <a:endParaRPr lang="cs-CZ" sz="2400" b="1" i="1" u="sng" dirty="0"/>
          </a:p>
        </p:txBody>
      </p:sp>
      <p:sp>
        <p:nvSpPr>
          <p:cNvPr id="5" name="Podnadpis 2"/>
          <p:cNvSpPr txBox="1">
            <a:spLocks/>
          </p:cNvSpPr>
          <p:nvPr/>
        </p:nvSpPr>
        <p:spPr>
          <a:xfrm>
            <a:off x="684548" y="4894057"/>
            <a:ext cx="8686800" cy="360039"/>
          </a:xfrm>
          <a:prstGeom prst="rect">
            <a:avLst/>
          </a:prstGeom>
        </p:spPr>
        <p:txBody>
          <a:bodyPr vert="horz">
            <a:normAutofit fontScale="70000" lnSpcReduction="20000"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C:\Users\aa\Downloads\IMG-925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218" y="1552436"/>
            <a:ext cx="5112569" cy="3388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ovéPole 6"/>
          <p:cNvSpPr txBox="1"/>
          <p:nvPr/>
        </p:nvSpPr>
        <p:spPr>
          <a:xfrm>
            <a:off x="5027948" y="2852936"/>
            <a:ext cx="3792524" cy="37444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pic>
        <p:nvPicPr>
          <p:cNvPr id="1027" name="Picture 3" descr="C:\Users\aa\Downloads\IMG-929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441866">
            <a:off x="4627835" y="861292"/>
            <a:ext cx="4091947" cy="3068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1680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" name="Zástupný symbol pro obsah 1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7101408" cy="5001736"/>
          </a:xfrm>
        </p:spPr>
        <p:txBody>
          <a:bodyPr>
            <a:normAutofit lnSpcReduction="10000"/>
          </a:bodyPr>
          <a:lstStyle/>
          <a:p>
            <a:pPr marL="45720" indent="0" algn="ctr">
              <a:buNone/>
            </a:pPr>
            <a:r>
              <a:rPr lang="cs-CZ" b="1" i="1" u="sng" dirty="0"/>
              <a:t>Kam směřujeme ?</a:t>
            </a:r>
          </a:p>
          <a:p>
            <a:pPr marL="45720" indent="0" algn="ctr">
              <a:buNone/>
            </a:pPr>
            <a:endParaRPr lang="cs-CZ" b="1" i="1" u="sng" dirty="0"/>
          </a:p>
          <a:p>
            <a:r>
              <a:rPr lang="cs-CZ" dirty="0"/>
              <a:t>K přípravě dětí na život v moderní společnosti s vlastním systémem hodnot a se schopností umět řešit problémy </a:t>
            </a:r>
          </a:p>
          <a:p>
            <a:r>
              <a:rPr lang="cs-CZ" dirty="0"/>
              <a:t>Ke škole, která se vyvíjí i podle představ dětí a rodičů </a:t>
            </a:r>
          </a:p>
          <a:p>
            <a:r>
              <a:rPr lang="cs-CZ" dirty="0"/>
              <a:t>Ke klimatu podporujícímu přátelské mezilidské vztahy </a:t>
            </a:r>
          </a:p>
          <a:p>
            <a:r>
              <a:rPr lang="cs-CZ" dirty="0" smtClean="0"/>
              <a:t>K úctě osobnosti každého dítěte, k chápání jeho specifik                    </a:t>
            </a:r>
          </a:p>
          <a:p>
            <a:pPr marL="45720" indent="0">
              <a:buNone/>
            </a:pPr>
            <a:endParaRPr lang="cs-CZ" dirty="0"/>
          </a:p>
          <a:p>
            <a:pPr marL="45720" indent="0" algn="ctr">
              <a:buNone/>
            </a:pPr>
            <a:r>
              <a:rPr lang="cs-CZ" b="1" dirty="0" smtClean="0"/>
              <a:t>K radosti dětí z učení</a:t>
            </a:r>
            <a:endParaRPr lang="cs-CZ" b="1" u="sng" dirty="0"/>
          </a:p>
        </p:txBody>
      </p:sp>
    </p:spTree>
    <p:extLst>
      <p:ext uri="{BB962C8B-B14F-4D97-AF65-F5344CB8AC3E}">
        <p14:creationId xmlns:p14="http://schemas.microsoft.com/office/powerpoint/2010/main" val="18698507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1793289" y="5013176"/>
            <a:ext cx="6512511" cy="501992"/>
          </a:xfrm>
        </p:spPr>
        <p:txBody>
          <a:bodyPr/>
          <a:lstStyle/>
          <a:p>
            <a:r>
              <a:rPr lang="cs-CZ" sz="3200" dirty="0">
                <a:solidFill>
                  <a:srgbClr val="00CCFF"/>
                </a:solidFill>
              </a:rPr>
              <a:t>Základní škola Ořechov</a:t>
            </a:r>
            <a:br>
              <a:rPr lang="cs-CZ" sz="3200" dirty="0">
                <a:solidFill>
                  <a:srgbClr val="00CCFF"/>
                </a:solidFill>
              </a:rPr>
            </a:br>
            <a:r>
              <a:rPr lang="cs-CZ" sz="3200" dirty="0">
                <a:solidFill>
                  <a:srgbClr val="00CCFF"/>
                </a:solidFill>
              </a:rPr>
              <a:t>škola s radostí…</a:t>
            </a:r>
            <a:br>
              <a:rPr lang="cs-CZ" sz="3200" dirty="0">
                <a:solidFill>
                  <a:srgbClr val="00CCFF"/>
                </a:solidFill>
              </a:rPr>
            </a:br>
            <a:endParaRPr lang="cs-CZ" sz="3200" dirty="0">
              <a:solidFill>
                <a:srgbClr val="00CCFF"/>
              </a:solidFill>
            </a:endParaRPr>
          </a:p>
        </p:txBody>
      </p:sp>
      <p:sp>
        <p:nvSpPr>
          <p:cNvPr id="2" name="Zástupný symbol pro obsah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1027" name="Picture 3" descr="C:\Users\aa\Downloads\IMG-927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26953"/>
            <a:ext cx="6768752" cy="4886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93825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27585" y="548680"/>
            <a:ext cx="7478216" cy="648072"/>
          </a:xfrm>
        </p:spPr>
        <p:txBody>
          <a:bodyPr/>
          <a:lstStyle/>
          <a:p>
            <a:pPr marL="45720" indent="0" algn="ctr"/>
            <a:endParaRPr lang="cs-CZ" sz="2000" i="1" u="sng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1115616" y="1124744"/>
            <a:ext cx="7056784" cy="5256584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45720" indent="0" algn="ctr">
              <a:lnSpc>
                <a:spcPct val="120000"/>
              </a:lnSpc>
              <a:buNone/>
            </a:pPr>
            <a:r>
              <a:rPr lang="cs-CZ" b="1" i="1" u="sng" dirty="0" smtClean="0"/>
              <a:t>Priority školy – výukové, pedagogické</a:t>
            </a:r>
          </a:p>
          <a:p>
            <a:pPr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cs-CZ" dirty="0"/>
          </a:p>
          <a:p>
            <a:pPr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cs-CZ" dirty="0" smtClean="0"/>
              <a:t>Individuální </a:t>
            </a:r>
            <a:r>
              <a:rPr lang="cs-CZ" dirty="0"/>
              <a:t>přístup, přizpůsobení tempu žáka</a:t>
            </a:r>
          </a:p>
          <a:p>
            <a:pPr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cs-CZ" dirty="0"/>
              <a:t>Eliminace šikany</a:t>
            </a:r>
          </a:p>
          <a:p>
            <a:pPr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cs-CZ" dirty="0"/>
              <a:t>Láskyplný přístup k dětem </a:t>
            </a:r>
          </a:p>
          <a:p>
            <a:pPr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cs-CZ" dirty="0"/>
              <a:t>Podpora dítěte ve svobodném vyjadřování </a:t>
            </a:r>
          </a:p>
          <a:p>
            <a:pPr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cs-CZ" dirty="0"/>
              <a:t>Využití vybraných alternativních směrů </a:t>
            </a:r>
          </a:p>
          <a:p>
            <a:pPr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cs-CZ" dirty="0"/>
              <a:t>Podpora přirozené touhy po poznávání </a:t>
            </a:r>
          </a:p>
          <a:p>
            <a:endParaRPr lang="cs-CZ" dirty="0"/>
          </a:p>
          <a:p>
            <a:pPr marL="45720" indent="0" algn="ctr">
              <a:buNone/>
            </a:pPr>
            <a:endParaRPr lang="cs-CZ" b="1" u="sng" dirty="0"/>
          </a:p>
        </p:txBody>
      </p:sp>
    </p:spTree>
    <p:extLst>
      <p:ext uri="{BB962C8B-B14F-4D97-AF65-F5344CB8AC3E}">
        <p14:creationId xmlns:p14="http://schemas.microsoft.com/office/powerpoint/2010/main" val="2817879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2197" y="5589240"/>
            <a:ext cx="7723584" cy="936104"/>
          </a:xfrm>
        </p:spPr>
        <p:txBody>
          <a:bodyPr>
            <a:normAutofit fontScale="90000"/>
          </a:bodyPr>
          <a:lstStyle/>
          <a:p>
            <a:pPr algn="ctr"/>
            <a:r>
              <a:rPr lang="cs-CZ" sz="3600" dirty="0" smtClean="0"/>
              <a:t>                       </a:t>
            </a:r>
            <a:r>
              <a:rPr lang="cs-CZ" sz="3600" dirty="0" smtClean="0">
                <a:solidFill>
                  <a:srgbClr val="00CCFF"/>
                </a:solidFill>
              </a:rPr>
              <a:t>Základní </a:t>
            </a:r>
            <a:r>
              <a:rPr lang="cs-CZ" sz="3600" dirty="0">
                <a:solidFill>
                  <a:srgbClr val="00CCFF"/>
                </a:solidFill>
              </a:rPr>
              <a:t>škola Ořechov</a:t>
            </a:r>
            <a:br>
              <a:rPr lang="cs-CZ" sz="3600" dirty="0">
                <a:solidFill>
                  <a:srgbClr val="00CCFF"/>
                </a:solidFill>
              </a:rPr>
            </a:br>
            <a:r>
              <a:rPr lang="cs-CZ" sz="3600" dirty="0" smtClean="0">
                <a:solidFill>
                  <a:srgbClr val="00CCFF"/>
                </a:solidFill>
              </a:rPr>
              <a:t>                              škola </a:t>
            </a:r>
            <a:r>
              <a:rPr lang="cs-CZ" sz="3600" dirty="0">
                <a:solidFill>
                  <a:srgbClr val="00CCFF"/>
                </a:solidFill>
              </a:rPr>
              <a:t>s radostí…</a:t>
            </a:r>
          </a:p>
        </p:txBody>
      </p:sp>
      <p:sp>
        <p:nvSpPr>
          <p:cNvPr id="3" name="Podnadpis 2"/>
          <p:cNvSpPr>
            <a:spLocks noGrp="1"/>
          </p:cNvSpPr>
          <p:nvPr>
            <p:ph sz="quarter" idx="13"/>
          </p:nvPr>
        </p:nvSpPr>
        <p:spPr>
          <a:xfrm>
            <a:off x="1187624" y="1563939"/>
            <a:ext cx="6840760" cy="360039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endParaRPr lang="cs-CZ" dirty="0"/>
          </a:p>
        </p:txBody>
      </p:sp>
      <p:sp>
        <p:nvSpPr>
          <p:cNvPr id="4" name="Podnadpis 2"/>
          <p:cNvSpPr txBox="1">
            <a:spLocks/>
          </p:cNvSpPr>
          <p:nvPr/>
        </p:nvSpPr>
        <p:spPr>
          <a:xfrm>
            <a:off x="-468560" y="2060848"/>
            <a:ext cx="7992889" cy="4206801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2800" dirty="0" smtClean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</p:txBody>
      </p:sp>
      <p:sp>
        <p:nvSpPr>
          <p:cNvPr id="5" name="Podnadpis 2"/>
          <p:cNvSpPr txBox="1">
            <a:spLocks/>
          </p:cNvSpPr>
          <p:nvPr/>
        </p:nvSpPr>
        <p:spPr>
          <a:xfrm>
            <a:off x="683568" y="4869160"/>
            <a:ext cx="8686800" cy="360039"/>
          </a:xfrm>
          <a:prstGeom prst="rect">
            <a:avLst/>
          </a:prstGeom>
        </p:spPr>
        <p:txBody>
          <a:bodyPr vert="horz">
            <a:normAutofit fontScale="85000" lnSpcReduction="20000"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/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C:\Users\aa\Downloads\2B2084D5-7DD4-470C-AC7F-428BE8957C7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60648"/>
            <a:ext cx="6336705" cy="52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211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45720" indent="0" algn="ctr">
              <a:buNone/>
            </a:pPr>
            <a:r>
              <a:rPr lang="cs-CZ" b="1" i="1" u="sng" dirty="0" smtClean="0"/>
              <a:t>Priority školy  - finanční</a:t>
            </a:r>
          </a:p>
          <a:p>
            <a:endParaRPr lang="cs-CZ" dirty="0"/>
          </a:p>
          <a:p>
            <a:pPr>
              <a:buFont typeface="Wingdings" panose="05000000000000000000" pitchFamily="2" charset="2"/>
              <a:buChar char="Ø"/>
            </a:pPr>
            <a:r>
              <a:rPr lang="cs-CZ" sz="2400" dirty="0">
                <a:solidFill>
                  <a:schemeClr val="tx1"/>
                </a:solidFill>
              </a:rPr>
              <a:t>Kroužky - </a:t>
            </a:r>
            <a:r>
              <a:rPr lang="cs-CZ" sz="2400" dirty="0" smtClean="0">
                <a:solidFill>
                  <a:schemeClr val="tx1"/>
                </a:solidFill>
              </a:rPr>
              <a:t> Sportovní </a:t>
            </a:r>
            <a:r>
              <a:rPr lang="cs-CZ" sz="2400" dirty="0">
                <a:solidFill>
                  <a:schemeClr val="tx1"/>
                </a:solidFill>
              </a:rPr>
              <a:t>hry, </a:t>
            </a:r>
            <a:r>
              <a:rPr lang="cs-CZ" sz="2400" dirty="0" smtClean="0">
                <a:solidFill>
                  <a:schemeClr val="tx1"/>
                </a:solidFill>
              </a:rPr>
              <a:t>Hra </a:t>
            </a:r>
            <a:r>
              <a:rPr lang="cs-CZ" sz="2400" dirty="0">
                <a:solidFill>
                  <a:schemeClr val="tx1"/>
                </a:solidFill>
              </a:rPr>
              <a:t>na flétnu,</a:t>
            </a:r>
          </a:p>
          <a:p>
            <a:pPr marL="45720" indent="0">
              <a:buNone/>
            </a:pPr>
            <a:r>
              <a:rPr lang="cs-CZ" sz="2400" dirty="0" smtClean="0">
                <a:solidFill>
                  <a:schemeClr val="tx1"/>
                </a:solidFill>
              </a:rPr>
              <a:t>                  Šikulové </a:t>
            </a:r>
            <a:r>
              <a:rPr lang="cs-CZ" sz="2400" dirty="0">
                <a:solidFill>
                  <a:schemeClr val="tx1"/>
                </a:solidFill>
              </a:rPr>
              <a:t>– zdarma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2400" dirty="0">
                <a:solidFill>
                  <a:schemeClr val="tx1"/>
                </a:solidFill>
              </a:rPr>
              <a:t>  Školní družina - pololetí 150,-Kč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2400" dirty="0">
                <a:solidFill>
                  <a:schemeClr val="tx1"/>
                </a:solidFill>
              </a:rPr>
              <a:t>  První třída - dotace na žáka 1500,- Kč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2400" dirty="0">
                <a:solidFill>
                  <a:schemeClr val="tx1"/>
                </a:solidFill>
              </a:rPr>
              <a:t>  Pracovní sešity -  </a:t>
            </a:r>
            <a:r>
              <a:rPr lang="cs-CZ" sz="2400" dirty="0" err="1">
                <a:solidFill>
                  <a:schemeClr val="tx1"/>
                </a:solidFill>
              </a:rPr>
              <a:t>Čj</a:t>
            </a:r>
            <a:r>
              <a:rPr lang="cs-CZ" sz="2400" dirty="0">
                <a:solidFill>
                  <a:schemeClr val="tx1"/>
                </a:solidFill>
              </a:rPr>
              <a:t>, </a:t>
            </a:r>
            <a:r>
              <a:rPr lang="cs-CZ" sz="2400" dirty="0" err="1">
                <a:solidFill>
                  <a:schemeClr val="tx1"/>
                </a:solidFill>
              </a:rPr>
              <a:t>Ma</a:t>
            </a:r>
            <a:r>
              <a:rPr lang="cs-CZ" sz="2400" dirty="0">
                <a:solidFill>
                  <a:schemeClr val="tx1"/>
                </a:solidFill>
              </a:rPr>
              <a:t>, </a:t>
            </a:r>
            <a:r>
              <a:rPr lang="cs-CZ" sz="2400" dirty="0" err="1">
                <a:solidFill>
                  <a:schemeClr val="tx1"/>
                </a:solidFill>
              </a:rPr>
              <a:t>Př</a:t>
            </a:r>
            <a:r>
              <a:rPr lang="cs-CZ" sz="2400" dirty="0">
                <a:solidFill>
                  <a:schemeClr val="tx1"/>
                </a:solidFill>
              </a:rPr>
              <a:t>, </a:t>
            </a:r>
            <a:r>
              <a:rPr lang="cs-CZ" sz="2400" dirty="0" err="1">
                <a:solidFill>
                  <a:schemeClr val="tx1"/>
                </a:solidFill>
              </a:rPr>
              <a:t>Vl</a:t>
            </a:r>
            <a:r>
              <a:rPr lang="cs-CZ" sz="2400" dirty="0">
                <a:solidFill>
                  <a:schemeClr val="tx1"/>
                </a:solidFill>
              </a:rPr>
              <a:t> – zdarma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595816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algn="ctr"/>
            <a:endParaRPr lang="cs-CZ" dirty="0"/>
          </a:p>
        </p:txBody>
      </p:sp>
      <p:pic>
        <p:nvPicPr>
          <p:cNvPr id="3074" name="Picture 2" descr="C:\Users\aa\Downloads\CBE5198E-214C-4338-99EC-84F6B929C83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548680"/>
            <a:ext cx="6408712" cy="583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0098891"/>
      </p:ext>
    </p:extLst>
  </p:cSld>
  <p:clrMapOvr>
    <a:masterClrMapping/>
  </p:clrMapOvr>
</p:sld>
</file>

<file path=ppt/theme/theme1.xml><?xml version="1.0" encoding="utf-8"?>
<a:theme xmlns:a="http://schemas.openxmlformats.org/drawingml/2006/main" name="Aerodynamika">
  <a:themeElements>
    <a:clrScheme name="Aerodynamika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Aerodynamika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erodynamika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558</TotalTime>
  <Words>143</Words>
  <Application>Microsoft Office PowerPoint</Application>
  <PresentationFormat>Předvádění na obrazovce (4:3)</PresentationFormat>
  <Paragraphs>37</Paragraphs>
  <Slides>7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7</vt:i4>
      </vt:variant>
    </vt:vector>
  </HeadingPairs>
  <TitlesOfParts>
    <vt:vector size="8" baseType="lpstr">
      <vt:lpstr>Aerodynamika</vt:lpstr>
      <vt:lpstr>  Základní škola Ořechov škola s radostí… </vt:lpstr>
      <vt:lpstr>Prezentace aplikace PowerPoint</vt:lpstr>
      <vt:lpstr>Základní škola Ořechov škola s radostí… </vt:lpstr>
      <vt:lpstr>Prezentace aplikace PowerPoint</vt:lpstr>
      <vt:lpstr>                       Základní škola Ořechov                               škola s radostí…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Tzhzjmnstznmjggfx</dc:title>
  <dc:creator>aa</dc:creator>
  <cp:lastModifiedBy>Chocholatá Pavla</cp:lastModifiedBy>
  <cp:revision>31</cp:revision>
  <dcterms:created xsi:type="dcterms:W3CDTF">2019-01-20T15:15:47Z</dcterms:created>
  <dcterms:modified xsi:type="dcterms:W3CDTF">2019-02-11T09:29:01Z</dcterms:modified>
</cp:coreProperties>
</file>